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264" r:id="rId4"/>
    <p:sldId id="257" r:id="rId5"/>
    <p:sldId id="258" r:id="rId6"/>
    <p:sldId id="259" r:id="rId7"/>
    <p:sldId id="260" r:id="rId8"/>
    <p:sldId id="261" r:id="rId9"/>
    <p:sldId id="262" r:id="rId10"/>
    <p:sldId id="26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85251E-C123-4BAB-B6F2-AC03F6B90ABF}" v="1" dt="2021-09-07T20:02:01.4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138" d="100"/>
          <a:sy n="138" d="100"/>
        </p:scale>
        <p:origin x="72" y="8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mberto Gonzalez Granda" userId="2ee9ad9a-8038-4156-ae42-b3df0a49c7f1" providerId="ADAL" clId="{DF85251E-C123-4BAB-B6F2-AC03F6B90ABF}"/>
    <pc:docChg chg="custSel modSld">
      <pc:chgData name="Humberto Gonzalez Granda" userId="2ee9ad9a-8038-4156-ae42-b3df0a49c7f1" providerId="ADAL" clId="{DF85251E-C123-4BAB-B6F2-AC03F6B90ABF}" dt="2021-09-07T20:02:13.336" v="5"/>
      <pc:docMkLst>
        <pc:docMk/>
      </pc:docMkLst>
      <pc:sldChg chg="addSp delSp modSp mod addAnim delAnim">
        <pc:chgData name="Humberto Gonzalez Granda" userId="2ee9ad9a-8038-4156-ae42-b3df0a49c7f1" providerId="ADAL" clId="{DF85251E-C123-4BAB-B6F2-AC03F6B90ABF}" dt="2021-09-07T20:02:13.336" v="5"/>
        <pc:sldMkLst>
          <pc:docMk/>
          <pc:sldMk cId="2278801818" sldId="256"/>
        </pc:sldMkLst>
        <pc:spChg chg="mod">
          <ac:chgData name="Humberto Gonzalez Granda" userId="2ee9ad9a-8038-4156-ae42-b3df0a49c7f1" providerId="ADAL" clId="{DF85251E-C123-4BAB-B6F2-AC03F6B90ABF}" dt="2021-09-07T20:02:13.335" v="3" actId="26606"/>
          <ac:spMkLst>
            <pc:docMk/>
            <pc:sldMk cId="2278801818" sldId="256"/>
            <ac:spMk id="2" creationId="{E4DF37A7-E3F8-4930-BD55-766E0EED40C9}"/>
          </ac:spMkLst>
        </pc:spChg>
        <pc:spChg chg="mod">
          <ac:chgData name="Humberto Gonzalez Granda" userId="2ee9ad9a-8038-4156-ae42-b3df0a49c7f1" providerId="ADAL" clId="{DF85251E-C123-4BAB-B6F2-AC03F6B90ABF}" dt="2021-09-07T20:02:13.335" v="3" actId="26606"/>
          <ac:spMkLst>
            <pc:docMk/>
            <pc:sldMk cId="2278801818" sldId="256"/>
            <ac:spMk id="3" creationId="{1781DD66-7FDB-4F7B-81B0-72DB205E846B}"/>
          </ac:spMkLst>
        </pc:spChg>
        <pc:spChg chg="add del">
          <ac:chgData name="Humberto Gonzalez Granda" userId="2ee9ad9a-8038-4156-ae42-b3df0a49c7f1" providerId="ADAL" clId="{DF85251E-C123-4BAB-B6F2-AC03F6B90ABF}" dt="2021-09-07T20:02:13.335" v="3" actId="26606"/>
          <ac:spMkLst>
            <pc:docMk/>
            <pc:sldMk cId="2278801818" sldId="256"/>
            <ac:spMk id="9" creationId="{BD7C2DEF-63C5-495B-BBE5-720E5D12B4D2}"/>
          </ac:spMkLst>
        </pc:spChg>
        <pc:spChg chg="add">
          <ac:chgData name="Humberto Gonzalez Granda" userId="2ee9ad9a-8038-4156-ae42-b3df0a49c7f1" providerId="ADAL" clId="{DF85251E-C123-4BAB-B6F2-AC03F6B90ABF}" dt="2021-09-07T20:02:13.335" v="3" actId="26606"/>
          <ac:spMkLst>
            <pc:docMk/>
            <pc:sldMk cId="2278801818" sldId="256"/>
            <ac:spMk id="16" creationId="{E770CA6A-B3B0-4826-A91F-B2B1F8922026}"/>
          </ac:spMkLst>
        </pc:spChg>
        <pc:picChg chg="del mod ord">
          <ac:chgData name="Humberto Gonzalez Granda" userId="2ee9ad9a-8038-4156-ae42-b3df0a49c7f1" providerId="ADAL" clId="{DF85251E-C123-4BAB-B6F2-AC03F6B90ABF}" dt="2021-09-07T20:02:10.445" v="2" actId="478"/>
          <ac:picMkLst>
            <pc:docMk/>
            <pc:sldMk cId="2278801818" sldId="256"/>
            <ac:picMk id="4" creationId="{151418CF-E1A0-4122-937A-3D906E5D1CE7}"/>
          </ac:picMkLst>
        </pc:picChg>
        <pc:picChg chg="add del">
          <ac:chgData name="Humberto Gonzalez Granda" userId="2ee9ad9a-8038-4156-ae42-b3df0a49c7f1" providerId="ADAL" clId="{DF85251E-C123-4BAB-B6F2-AC03F6B90ABF}" dt="2021-09-07T20:02:13.335" v="3" actId="26606"/>
          <ac:picMkLst>
            <pc:docMk/>
            <pc:sldMk cId="2278801818" sldId="256"/>
            <ac:picMk id="11" creationId="{FE21E403-0B61-4473-BE57-AB0F16379674}"/>
          </ac:picMkLst>
        </pc:picChg>
        <pc:picChg chg="add">
          <ac:chgData name="Humberto Gonzalez Granda" userId="2ee9ad9a-8038-4156-ae42-b3df0a49c7f1" providerId="ADAL" clId="{DF85251E-C123-4BAB-B6F2-AC03F6B90ABF}" dt="2021-09-07T20:02:13.335" v="3" actId="26606"/>
          <ac:picMkLst>
            <pc:docMk/>
            <pc:sldMk cId="2278801818" sldId="256"/>
            <ac:picMk id="18" creationId="{3C51B9DA-B0CC-480A-8EA5-4D5C3E0515B9}"/>
          </ac:picMkLst>
        </pc:picChg>
        <pc:cxnChg chg="add">
          <ac:chgData name="Humberto Gonzalez Granda" userId="2ee9ad9a-8038-4156-ae42-b3df0a49c7f1" providerId="ADAL" clId="{DF85251E-C123-4BAB-B6F2-AC03F6B90ABF}" dt="2021-09-07T20:02:13.335" v="3" actId="26606"/>
          <ac:cxnSpMkLst>
            <pc:docMk/>
            <pc:sldMk cId="2278801818" sldId="256"/>
            <ac:cxnSpMk id="20" creationId="{6FE641DB-A503-41DE-ACA6-36B41C6C2BE9}"/>
          </ac:cxnSpMkLst>
        </pc:cxnChg>
      </pc:sldChg>
      <pc:sldChg chg="modSp">
        <pc:chgData name="Humberto Gonzalez Granda" userId="2ee9ad9a-8038-4156-ae42-b3df0a49c7f1" providerId="ADAL" clId="{DF85251E-C123-4BAB-B6F2-AC03F6B90ABF}" dt="2021-09-07T20:02:01.448" v="0"/>
        <pc:sldMkLst>
          <pc:docMk/>
          <pc:sldMk cId="965607199" sldId="257"/>
        </pc:sldMkLst>
        <pc:spChg chg="mod">
          <ac:chgData name="Humberto Gonzalez Granda" userId="2ee9ad9a-8038-4156-ae42-b3df0a49c7f1" providerId="ADAL" clId="{DF85251E-C123-4BAB-B6F2-AC03F6B90ABF}" dt="2021-09-07T20:02:01.448" v="0"/>
          <ac:spMkLst>
            <pc:docMk/>
            <pc:sldMk cId="965607199" sldId="257"/>
            <ac:spMk id="2" creationId="{DA288C63-C5A6-4C80-B30D-E45E7745F7ED}"/>
          </ac:spMkLst>
        </pc:spChg>
      </pc:sldChg>
      <pc:sldChg chg="modSp">
        <pc:chgData name="Humberto Gonzalez Granda" userId="2ee9ad9a-8038-4156-ae42-b3df0a49c7f1" providerId="ADAL" clId="{DF85251E-C123-4BAB-B6F2-AC03F6B90ABF}" dt="2021-09-07T20:02:01.448" v="0"/>
        <pc:sldMkLst>
          <pc:docMk/>
          <pc:sldMk cId="393298073" sldId="258"/>
        </pc:sldMkLst>
        <pc:spChg chg="mod">
          <ac:chgData name="Humberto Gonzalez Granda" userId="2ee9ad9a-8038-4156-ae42-b3df0a49c7f1" providerId="ADAL" clId="{DF85251E-C123-4BAB-B6F2-AC03F6B90ABF}" dt="2021-09-07T20:02:01.448" v="0"/>
          <ac:spMkLst>
            <pc:docMk/>
            <pc:sldMk cId="393298073" sldId="258"/>
            <ac:spMk id="2" creationId="{AB76848E-412A-4C73-A80F-8D8A81A3E300}"/>
          </ac:spMkLst>
        </pc:spChg>
      </pc:sldChg>
      <pc:sldChg chg="modSp">
        <pc:chgData name="Humberto Gonzalez Granda" userId="2ee9ad9a-8038-4156-ae42-b3df0a49c7f1" providerId="ADAL" clId="{DF85251E-C123-4BAB-B6F2-AC03F6B90ABF}" dt="2021-09-07T20:02:01.448" v="0"/>
        <pc:sldMkLst>
          <pc:docMk/>
          <pc:sldMk cId="2232692613" sldId="259"/>
        </pc:sldMkLst>
        <pc:spChg chg="mod">
          <ac:chgData name="Humberto Gonzalez Granda" userId="2ee9ad9a-8038-4156-ae42-b3df0a49c7f1" providerId="ADAL" clId="{DF85251E-C123-4BAB-B6F2-AC03F6B90ABF}" dt="2021-09-07T20:02:01.448" v="0"/>
          <ac:spMkLst>
            <pc:docMk/>
            <pc:sldMk cId="2232692613" sldId="259"/>
            <ac:spMk id="3" creationId="{C4F9ECBE-0DFB-4BD4-942F-9EBEA43069E0}"/>
          </ac:spMkLst>
        </pc:spChg>
      </pc:sldChg>
      <pc:sldChg chg="modSp">
        <pc:chgData name="Humberto Gonzalez Granda" userId="2ee9ad9a-8038-4156-ae42-b3df0a49c7f1" providerId="ADAL" clId="{DF85251E-C123-4BAB-B6F2-AC03F6B90ABF}" dt="2021-09-07T20:02:01.448" v="0"/>
        <pc:sldMkLst>
          <pc:docMk/>
          <pc:sldMk cId="2135753952" sldId="260"/>
        </pc:sldMkLst>
        <pc:spChg chg="mod">
          <ac:chgData name="Humberto Gonzalez Granda" userId="2ee9ad9a-8038-4156-ae42-b3df0a49c7f1" providerId="ADAL" clId="{DF85251E-C123-4BAB-B6F2-AC03F6B90ABF}" dt="2021-09-07T20:02:01.448" v="0"/>
          <ac:spMkLst>
            <pc:docMk/>
            <pc:sldMk cId="2135753952" sldId="260"/>
            <ac:spMk id="3" creationId="{42D0897F-3493-478C-A8C6-8F0F73F46A9A}"/>
          </ac:spMkLst>
        </pc:spChg>
      </pc:sldChg>
      <pc:sldChg chg="modSp">
        <pc:chgData name="Humberto Gonzalez Granda" userId="2ee9ad9a-8038-4156-ae42-b3df0a49c7f1" providerId="ADAL" clId="{DF85251E-C123-4BAB-B6F2-AC03F6B90ABF}" dt="2021-09-07T20:02:01.448" v="0"/>
        <pc:sldMkLst>
          <pc:docMk/>
          <pc:sldMk cId="2084080807" sldId="261"/>
        </pc:sldMkLst>
        <pc:spChg chg="mod">
          <ac:chgData name="Humberto Gonzalez Granda" userId="2ee9ad9a-8038-4156-ae42-b3df0a49c7f1" providerId="ADAL" clId="{DF85251E-C123-4BAB-B6F2-AC03F6B90ABF}" dt="2021-09-07T20:02:01.448" v="0"/>
          <ac:spMkLst>
            <pc:docMk/>
            <pc:sldMk cId="2084080807" sldId="261"/>
            <ac:spMk id="3" creationId="{0C569793-FDFA-4561-A4BC-8C0276D95174}"/>
          </ac:spMkLst>
        </pc:spChg>
      </pc:sldChg>
      <pc:sldChg chg="modSp">
        <pc:chgData name="Humberto Gonzalez Granda" userId="2ee9ad9a-8038-4156-ae42-b3df0a49c7f1" providerId="ADAL" clId="{DF85251E-C123-4BAB-B6F2-AC03F6B90ABF}" dt="2021-09-07T20:02:01.448" v="0"/>
        <pc:sldMkLst>
          <pc:docMk/>
          <pc:sldMk cId="1181716760" sldId="262"/>
        </pc:sldMkLst>
        <pc:spChg chg="mod">
          <ac:chgData name="Humberto Gonzalez Granda" userId="2ee9ad9a-8038-4156-ae42-b3df0a49c7f1" providerId="ADAL" clId="{DF85251E-C123-4BAB-B6F2-AC03F6B90ABF}" dt="2021-09-07T20:02:01.448" v="0"/>
          <ac:spMkLst>
            <pc:docMk/>
            <pc:sldMk cId="1181716760" sldId="262"/>
            <ac:spMk id="2" creationId="{4701B570-6BA5-4E08-9322-C4C6242880EA}"/>
          </ac:spMkLst>
        </pc:spChg>
      </pc:sldChg>
      <pc:sldChg chg="modSp">
        <pc:chgData name="Humberto Gonzalez Granda" userId="2ee9ad9a-8038-4156-ae42-b3df0a49c7f1" providerId="ADAL" clId="{DF85251E-C123-4BAB-B6F2-AC03F6B90ABF}" dt="2021-09-07T20:02:01.448" v="0"/>
        <pc:sldMkLst>
          <pc:docMk/>
          <pc:sldMk cId="2618429404" sldId="263"/>
        </pc:sldMkLst>
        <pc:spChg chg="mod">
          <ac:chgData name="Humberto Gonzalez Granda" userId="2ee9ad9a-8038-4156-ae42-b3df0a49c7f1" providerId="ADAL" clId="{DF85251E-C123-4BAB-B6F2-AC03F6B90ABF}" dt="2021-09-07T20:02:01.448" v="0"/>
          <ac:spMkLst>
            <pc:docMk/>
            <pc:sldMk cId="2618429404" sldId="263"/>
            <ac:spMk id="2" creationId="{7C889A8A-CBC2-4683-998C-84957E844A1C}"/>
          </ac:spMkLst>
        </pc:spChg>
        <pc:spChg chg="mod">
          <ac:chgData name="Humberto Gonzalez Granda" userId="2ee9ad9a-8038-4156-ae42-b3df0a49c7f1" providerId="ADAL" clId="{DF85251E-C123-4BAB-B6F2-AC03F6B90ABF}" dt="2021-09-07T20:02:01.448" v="0"/>
          <ac:spMkLst>
            <pc:docMk/>
            <pc:sldMk cId="2618429404" sldId="263"/>
            <ac:spMk id="3" creationId="{C9ABCF98-8BF7-4373-A350-E49E8707B9EA}"/>
          </ac:spMkLst>
        </pc:spChg>
      </pc:sldChg>
      <pc:sldChg chg="modSp">
        <pc:chgData name="Humberto Gonzalez Granda" userId="2ee9ad9a-8038-4156-ae42-b3df0a49c7f1" providerId="ADAL" clId="{DF85251E-C123-4BAB-B6F2-AC03F6B90ABF}" dt="2021-09-07T20:02:01.448" v="0"/>
        <pc:sldMkLst>
          <pc:docMk/>
          <pc:sldMk cId="3214468700" sldId="265"/>
        </pc:sldMkLst>
        <pc:spChg chg="mod">
          <ac:chgData name="Humberto Gonzalez Granda" userId="2ee9ad9a-8038-4156-ae42-b3df0a49c7f1" providerId="ADAL" clId="{DF85251E-C123-4BAB-B6F2-AC03F6B90ABF}" dt="2021-09-07T20:02:01.448" v="0"/>
          <ac:spMkLst>
            <pc:docMk/>
            <pc:sldMk cId="3214468700" sldId="265"/>
            <ac:spMk id="2" creationId="{E09DC3B0-355C-4220-9D8A-903524AFCB4D}"/>
          </ac:spMkLst>
        </pc:spChg>
        <pc:spChg chg="mod">
          <ac:chgData name="Humberto Gonzalez Granda" userId="2ee9ad9a-8038-4156-ae42-b3df0a49c7f1" providerId="ADAL" clId="{DF85251E-C123-4BAB-B6F2-AC03F6B90ABF}" dt="2021-09-07T20:02:01.448" v="0"/>
          <ac:spMkLst>
            <pc:docMk/>
            <pc:sldMk cId="3214468700" sldId="265"/>
            <ac:spMk id="3" creationId="{2A8A7AB8-5241-4FDD-B690-4FC720F51170}"/>
          </ac:spMkLst>
        </pc:spChg>
      </pc:sldChg>
      <pc:sldChg chg="modSp">
        <pc:chgData name="Humberto Gonzalez Granda" userId="2ee9ad9a-8038-4156-ae42-b3df0a49c7f1" providerId="ADAL" clId="{DF85251E-C123-4BAB-B6F2-AC03F6B90ABF}" dt="2021-09-07T20:02:01.448" v="0"/>
        <pc:sldMkLst>
          <pc:docMk/>
          <pc:sldMk cId="4286169521" sldId="266"/>
        </pc:sldMkLst>
        <pc:spChg chg="mod">
          <ac:chgData name="Humberto Gonzalez Granda" userId="2ee9ad9a-8038-4156-ae42-b3df0a49c7f1" providerId="ADAL" clId="{DF85251E-C123-4BAB-B6F2-AC03F6B90ABF}" dt="2021-09-07T20:02:01.448" v="0"/>
          <ac:spMkLst>
            <pc:docMk/>
            <pc:sldMk cId="4286169521" sldId="266"/>
            <ac:spMk id="2" creationId="{9A7A3ABD-786C-490E-830F-8F6542D97352}"/>
          </ac:spMkLst>
        </pc:spChg>
        <pc:spChg chg="mod">
          <ac:chgData name="Humberto Gonzalez Granda" userId="2ee9ad9a-8038-4156-ae42-b3df0a49c7f1" providerId="ADAL" clId="{DF85251E-C123-4BAB-B6F2-AC03F6B90ABF}" dt="2021-09-07T20:02:01.448" v="0"/>
          <ac:spMkLst>
            <pc:docMk/>
            <pc:sldMk cId="4286169521" sldId="266"/>
            <ac:spMk id="3" creationId="{9FA8DA21-12FB-4F94-8EBB-56550B2213F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5898F52-2787-4BA2-BBBC-9395E9F86D50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6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13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5898F52-2787-4BA2-BBBC-9395E9F86D50}" type="datetimeFigureOut">
              <a:rPr lang="en-US" smtClean="0"/>
              <a:pPr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74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5898F52-2787-4BA2-BBBC-9395E9F86D50}" type="datetimeFigureOut">
              <a:rPr lang="en-US" smtClean="0"/>
              <a:pPr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5215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5898F52-2787-4BA2-BBBC-9395E9F86D50}" type="datetimeFigureOut">
              <a:rPr lang="en-US" smtClean="0"/>
              <a:pPr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5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9/7/2021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91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pPr/>
              <a:t>9/7/2021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73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06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5898F52-2787-4BA2-BBBC-9395E9F86D50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53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3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5898F52-2787-4BA2-BBBC-9395E9F86D50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0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63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81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28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57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06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1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939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DF37A7-E3F8-4930-BD55-766E0EED4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028" y="965200"/>
            <a:ext cx="6170943" cy="4329641"/>
          </a:xfrm>
        </p:spPr>
        <p:txBody>
          <a:bodyPr anchor="ctr">
            <a:normAutofit/>
          </a:bodyPr>
          <a:lstStyle/>
          <a:p>
            <a:r>
              <a:rPr lang="en-US" sz="5400"/>
              <a:t>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81DD66-7FDB-4F7B-81B0-72DB205E84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965200"/>
            <a:ext cx="3367361" cy="4329641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Amazon Fine Food Reviews</a:t>
            </a:r>
            <a:endParaRPr lang="en-US"/>
          </a:p>
          <a:p>
            <a:pPr algn="r"/>
            <a:endParaRPr lang="en-US"/>
          </a:p>
          <a:p>
            <a:pPr algn="r"/>
            <a:r>
              <a:rPr lang="en-US" dirty="0"/>
              <a:t>By: Humberto Gonzalez Granda</a:t>
            </a:r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80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3ABD-786C-490E-830F-8F6542D9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8DA21-12FB-4F94-8EBB-56550B221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bag of words.</a:t>
            </a:r>
          </a:p>
          <a:p>
            <a:endParaRPr lang="en-US" dirty="0"/>
          </a:p>
          <a:p>
            <a:r>
              <a:rPr lang="en-US" dirty="0"/>
              <a:t>Import Logistic Regression</a:t>
            </a:r>
          </a:p>
          <a:p>
            <a:endParaRPr lang="en-US" dirty="0"/>
          </a:p>
          <a:p>
            <a:r>
              <a:rPr lang="en-US" dirty="0"/>
              <a:t>Split target and independent variables</a:t>
            </a:r>
          </a:p>
          <a:p>
            <a:endParaRPr lang="en-US" dirty="0"/>
          </a:p>
          <a:p>
            <a:r>
              <a:rPr lang="en-US" dirty="0"/>
              <a:t>Fir model on data</a:t>
            </a:r>
          </a:p>
          <a:p>
            <a:endParaRPr lang="en-US" dirty="0"/>
          </a:p>
          <a:p>
            <a:r>
              <a:rPr lang="en-US" dirty="0"/>
              <a:t>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4286169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89A8A-CBC2-4683-998C-84957E844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BCF98-8BF7-4373-A350-E49E8707B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5ED43-1049-4D25-ADBA-F64E9EF6B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60" t="65789" r="24724" b="23220"/>
          <a:stretch/>
        </p:blipFill>
        <p:spPr>
          <a:xfrm>
            <a:off x="685800" y="2194560"/>
            <a:ext cx="10771987" cy="36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29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DC3B0-355C-4220-9D8A-903524AFC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A7AB8-5241-4FDD-B690-4FC720F51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data can be analyzed to gauge overall customer response.</a:t>
            </a:r>
          </a:p>
          <a:p>
            <a:endParaRPr lang="en-US" dirty="0"/>
          </a:p>
          <a:p>
            <a:r>
              <a:rPr lang="en-US" dirty="0"/>
              <a:t>Companies can position products differently or change target audience.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OBJECTIVE: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Apply the sentiment analysis process to Amazon Fine Food Reviews to be able to position the products differently or change their target audience.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468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F41F7-EF88-4A0E-A273-E83962566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8860"/>
            <a:ext cx="5320898" cy="1293028"/>
          </a:xfrm>
        </p:spPr>
        <p:txBody>
          <a:bodyPr/>
          <a:lstStyle/>
          <a:p>
            <a:pPr algn="l"/>
            <a:r>
              <a:rPr lang="en-US" dirty="0" err="1"/>
              <a:t>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105E1-4801-41CA-BFFF-82F980467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94560"/>
            <a:ext cx="5387099" cy="4024125"/>
          </a:xfrm>
        </p:spPr>
        <p:txBody>
          <a:bodyPr>
            <a:normAutofit/>
          </a:bodyPr>
          <a:lstStyle/>
          <a:p>
            <a:r>
              <a:rPr lang="en-US" dirty="0"/>
              <a:t>Reviews. csv file from Kaggle’s Amazon Fine Food Reviews.</a:t>
            </a:r>
          </a:p>
          <a:p>
            <a:endParaRPr lang="en-US" dirty="0"/>
          </a:p>
          <a:p>
            <a:r>
              <a:rPr lang="en-US" dirty="0"/>
              <a:t>Contains some product, user and review information.</a:t>
            </a:r>
          </a:p>
          <a:p>
            <a:endParaRPr lang="en-US" dirty="0"/>
          </a:p>
          <a:p>
            <a:r>
              <a:rPr lang="en-US" dirty="0"/>
              <a:t>Text: Complete product review information.</a:t>
            </a:r>
          </a:p>
          <a:p>
            <a:r>
              <a:rPr lang="en-US" dirty="0"/>
              <a:t>Summary: Of the entire review.</a:t>
            </a:r>
          </a:p>
          <a:p>
            <a:r>
              <a:rPr lang="en-US" dirty="0"/>
              <a:t>Score: Product rating by customer.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05657-37CA-413F-B199-34E4BFCF6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64" t="22326" r="30098" b="6201"/>
          <a:stretch/>
        </p:blipFill>
        <p:spPr>
          <a:xfrm>
            <a:off x="5180221" y="0"/>
            <a:ext cx="7054533" cy="686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9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88C63-C5A6-4C80-B30D-E45E7745F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score plot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1A40-3A3D-4E29-973C-87D01B6F7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399071" cy="4024125"/>
          </a:xfrm>
        </p:spPr>
        <p:txBody>
          <a:bodyPr/>
          <a:lstStyle/>
          <a:p>
            <a:r>
              <a:rPr lang="en-US" dirty="0"/>
              <a:t>We can see that most of the customer rating is positive.</a:t>
            </a:r>
          </a:p>
          <a:p>
            <a:endParaRPr lang="en-US" dirty="0"/>
          </a:p>
          <a:p>
            <a:r>
              <a:rPr lang="en-US" dirty="0"/>
              <a:t>This leads me to believe that most reviews will be pretty positive too.</a:t>
            </a:r>
          </a:p>
          <a:p>
            <a:endParaRPr lang="en-US" dirty="0"/>
          </a:p>
          <a:p>
            <a:r>
              <a:rPr lang="en-US" dirty="0"/>
              <a:t>We will analyze that in a while…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08C91-165E-4909-AEAE-9FF120271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99" t="43488" r="14317" b="21783"/>
          <a:stretch/>
        </p:blipFill>
        <p:spPr>
          <a:xfrm>
            <a:off x="6084871" y="2457914"/>
            <a:ext cx="6107129" cy="435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07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848E-412A-4C73-A80F-8D8A81A3E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BDCF9-6148-4C20-B197-4D28E674F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3257" y="2194560"/>
            <a:ext cx="2437021" cy="4663440"/>
          </a:xfrm>
        </p:spPr>
        <p:txBody>
          <a:bodyPr>
            <a:normAutofit/>
          </a:bodyPr>
          <a:lstStyle/>
          <a:p>
            <a:r>
              <a:rPr lang="en-US" sz="2800" dirty="0"/>
              <a:t>The words observed bigger are mostly positive, indicating that most reviews express a positive sentiment.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ADF30D-5586-46C4-A279-7DC91A2DF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18" y="2131053"/>
            <a:ext cx="9319326" cy="483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98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51A21-4E0C-4A6F-BB7A-F8A8939C8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0492" y="764373"/>
            <a:ext cx="9325708" cy="1293028"/>
          </a:xfrm>
        </p:spPr>
        <p:txBody>
          <a:bodyPr/>
          <a:lstStyle/>
          <a:p>
            <a:r>
              <a:rPr lang="en-US" dirty="0" err="1"/>
              <a:t>Wordcloud</a:t>
            </a:r>
            <a:r>
              <a:rPr lang="en-US" dirty="0"/>
              <a:t> – positive sentiment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9ECBE-0DFB-4BD4-942F-9EBEA4306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F6DA65-8F18-42B5-B8D5-472BC5454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35" y="2131053"/>
            <a:ext cx="9468181" cy="491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69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B7B9D-7C66-49AE-A1FF-07B258453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514" y="764373"/>
            <a:ext cx="9565686" cy="1293028"/>
          </a:xfrm>
        </p:spPr>
        <p:txBody>
          <a:bodyPr/>
          <a:lstStyle/>
          <a:p>
            <a:r>
              <a:rPr lang="en-US" dirty="0" err="1"/>
              <a:t>Wordcloud</a:t>
            </a:r>
            <a:r>
              <a:rPr lang="en-US" dirty="0"/>
              <a:t> – negative sentiment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0897F-3493-478C-A8C6-8F0F73F46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3FC0DA5-88E4-4F4F-824D-6F093153E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32" y="2131053"/>
            <a:ext cx="9339905" cy="484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753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B6EB-89B2-42A5-8C77-0B190A42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89" y="764373"/>
            <a:ext cx="10775211" cy="1293028"/>
          </a:xfrm>
        </p:spPr>
        <p:txBody>
          <a:bodyPr/>
          <a:lstStyle/>
          <a:p>
            <a:r>
              <a:rPr lang="en-US" dirty="0"/>
              <a:t>distribution of reviews with sentiment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69793-FDFA-4561-A4BC-8C0276D95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059105-C895-483F-BE2F-05C7E68DC3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7" t="34961" r="13968" b="29768"/>
          <a:stretch/>
        </p:blipFill>
        <p:spPr>
          <a:xfrm>
            <a:off x="730989" y="2194560"/>
            <a:ext cx="6469911" cy="464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80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1B570-6BA5-4E08-9322-C4C624288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61CF46-B4EC-40A2-866C-BB874C72B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410200" cy="4024125"/>
          </a:xfrm>
        </p:spPr>
        <p:txBody>
          <a:bodyPr/>
          <a:lstStyle/>
          <a:p>
            <a:r>
              <a:rPr lang="en-US" dirty="0"/>
              <a:t>Data Cleaning</a:t>
            </a:r>
          </a:p>
          <a:p>
            <a:pPr marL="0" indent="0">
              <a:buNone/>
            </a:pPr>
            <a:r>
              <a:rPr lang="en-US" dirty="0"/>
              <a:t>Remove all punctuation from the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Split the </a:t>
            </a:r>
            <a:r>
              <a:rPr lang="en-US" dirty="0" err="1"/>
              <a:t>Dataframe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New data frame have only 2 columns: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Sentiment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9AD839-2EA4-4C7A-93E0-10394903F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68" t="26202" r="28925" b="48960"/>
          <a:stretch/>
        </p:blipFill>
        <p:spPr>
          <a:xfrm>
            <a:off x="6096000" y="2057401"/>
            <a:ext cx="4853763" cy="464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1676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126</TotalTime>
  <Words>218</Words>
  <Application>Microsoft Office PowerPoint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Vapor Trail</vt:lpstr>
      <vt:lpstr>Sentiment Analysis</vt:lpstr>
      <vt:lpstr>objective</vt:lpstr>
      <vt:lpstr>DAtaset</vt:lpstr>
      <vt:lpstr>Product score plot </vt:lpstr>
      <vt:lpstr>Word count</vt:lpstr>
      <vt:lpstr>Wordcloud – positive sentiment</vt:lpstr>
      <vt:lpstr>Wordcloud – negative sentiment</vt:lpstr>
      <vt:lpstr>distribution of reviews with sentiment</vt:lpstr>
      <vt:lpstr>BUILDING THE MODEL</vt:lpstr>
      <vt:lpstr>BUILDING THE MODEL</vt:lpstr>
      <vt:lpstr>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</dc:title>
  <dc:creator>Humberto Gonzalez Granda</dc:creator>
  <cp:lastModifiedBy>Humberto Gonzalez Granda</cp:lastModifiedBy>
  <cp:revision>1</cp:revision>
  <dcterms:created xsi:type="dcterms:W3CDTF">2021-09-07T17:52:02Z</dcterms:created>
  <dcterms:modified xsi:type="dcterms:W3CDTF">2021-09-07T20:02:24Z</dcterms:modified>
</cp:coreProperties>
</file>